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D5D1-64AE-449F-AEF2-333C055D582B}" type="datetimeFigureOut">
              <a:rPr lang="de-DE" smtClean="0"/>
              <a:t>26.08.2012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6398-8F29-449F-A5E7-5C7CE365B78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D5D1-64AE-449F-AEF2-333C055D582B}" type="datetimeFigureOut">
              <a:rPr lang="de-DE" smtClean="0"/>
              <a:t>26.08.2012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6398-8F29-449F-A5E7-5C7CE365B78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D5D1-64AE-449F-AEF2-333C055D582B}" type="datetimeFigureOut">
              <a:rPr lang="de-DE" smtClean="0"/>
              <a:t>26.08.2012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6398-8F29-449F-A5E7-5C7CE365B78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D5D1-64AE-449F-AEF2-333C055D582B}" type="datetimeFigureOut">
              <a:rPr lang="de-DE" smtClean="0"/>
              <a:t>26.08.2012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6398-8F29-449F-A5E7-5C7CE365B78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D5D1-64AE-449F-AEF2-333C055D582B}" type="datetimeFigureOut">
              <a:rPr lang="de-DE" smtClean="0"/>
              <a:t>26.08.2012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6398-8F29-449F-A5E7-5C7CE365B78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D5D1-64AE-449F-AEF2-333C055D582B}" type="datetimeFigureOut">
              <a:rPr lang="de-DE" smtClean="0"/>
              <a:t>26.08.2012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6398-8F29-449F-A5E7-5C7CE365B78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D5D1-64AE-449F-AEF2-333C055D582B}" type="datetimeFigureOut">
              <a:rPr lang="de-DE" smtClean="0"/>
              <a:t>26.08.2012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6398-8F29-449F-A5E7-5C7CE365B78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D5D1-64AE-449F-AEF2-333C055D582B}" type="datetimeFigureOut">
              <a:rPr lang="de-DE" smtClean="0"/>
              <a:t>26.08.2012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6398-8F29-449F-A5E7-5C7CE365B78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D5D1-64AE-449F-AEF2-333C055D582B}" type="datetimeFigureOut">
              <a:rPr lang="de-DE" smtClean="0"/>
              <a:t>26.08.2012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6398-8F29-449F-A5E7-5C7CE365B78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D5D1-64AE-449F-AEF2-333C055D582B}" type="datetimeFigureOut">
              <a:rPr lang="de-DE" smtClean="0"/>
              <a:t>26.08.2012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6398-8F29-449F-A5E7-5C7CE365B78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D5D1-64AE-449F-AEF2-333C055D582B}" type="datetimeFigureOut">
              <a:rPr lang="de-DE" smtClean="0"/>
              <a:t>26.08.2012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6398-8F29-449F-A5E7-5C7CE365B78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3D5D1-64AE-449F-AEF2-333C055D582B}" type="datetimeFigureOut">
              <a:rPr lang="de-DE" smtClean="0"/>
              <a:t>26.08.2012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76398-8F29-449F-A5E7-5C7CE365B78A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Web Draht Clusters.png"/>
          <p:cNvPicPr>
            <a:picLocks noChangeAspect="1"/>
          </p:cNvPicPr>
          <p:nvPr/>
        </p:nvPicPr>
        <p:blipFill>
          <a:blip r:embed="rId2" cstate="print"/>
          <a:srcRect l="9153" t="11151" r="5841" b="195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Larissa-Design</vt:lpstr>
      <vt:lpstr>Folie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Professor Vieregge</dc:creator>
  <cp:lastModifiedBy>Professor Vieregge</cp:lastModifiedBy>
  <cp:revision>1</cp:revision>
  <dcterms:created xsi:type="dcterms:W3CDTF">2012-08-26T05:28:09Z</dcterms:created>
  <dcterms:modified xsi:type="dcterms:W3CDTF">2012-08-26T05:28:45Z</dcterms:modified>
</cp:coreProperties>
</file>